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Extend power point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 addition to our orientation power point</a:t>
            </a:r>
          </a:p>
          <a:p>
            <a:r>
              <a:rPr lang="en-US" dirty="0" smtClean="0"/>
              <a:t>By: Griffin </a:t>
            </a:r>
            <a:r>
              <a:rPr lang="en-US" dirty="0" err="1" smtClean="0"/>
              <a:t>goedde</a:t>
            </a:r>
            <a:r>
              <a:rPr lang="en-US" dirty="0" smtClean="0"/>
              <a:t> and Samantha </a:t>
            </a:r>
            <a:r>
              <a:rPr lang="en-US" dirty="0" err="1" smtClean="0"/>
              <a:t>soriano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17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step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69" t="30991" r="50894" b="5495"/>
          <a:stretch/>
        </p:blipFill>
        <p:spPr>
          <a:xfrm>
            <a:off x="685800" y="2127814"/>
            <a:ext cx="2634915" cy="395214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170947" y="1997242"/>
            <a:ext cx="5229727" cy="2302042"/>
          </a:xfrm>
          <a:prstGeom prst="wedgeEllipseCallout">
            <a:avLst>
              <a:gd name="adj1" fmla="val -59790"/>
              <a:gd name="adj2" fmla="val 729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Once you are done with the SD card, right click “Removable disk” then click eject. Remove the SD card from the computer and return it to the camera.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0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this power point I will teach you how to take picture files off a camera and move them to a power point or flash drive. </a:t>
            </a:r>
          </a:p>
          <a:p>
            <a:r>
              <a:rPr lang="en-US" dirty="0" smtClean="0"/>
              <a:t>This is important because In any engagement that is In the real world an not in a computer program will require pictures of what you are doing.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980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915" y="3294119"/>
            <a:ext cx="1603232" cy="1928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camera </a:t>
            </a:r>
            <a:r>
              <a:rPr lang="en-US" dirty="0" err="1" smtClean="0"/>
              <a:t>sd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95" y="2009720"/>
            <a:ext cx="2513660" cy="188524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006956" y="1672835"/>
            <a:ext cx="1372540" cy="645249"/>
          </a:xfrm>
          <a:prstGeom prst="wedgeEllipseCallout">
            <a:avLst>
              <a:gd name="adj1" fmla="val -78505"/>
              <a:gd name="adj2" fmla="val 84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a camera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955" y="3452009"/>
            <a:ext cx="3084501" cy="2307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028" y="3452008"/>
            <a:ext cx="2858691" cy="214287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592275" y="1153695"/>
            <a:ext cx="3934256" cy="1712049"/>
          </a:xfrm>
          <a:prstGeom prst="wedgeEllipseCallout">
            <a:avLst>
              <a:gd name="adj1" fmla="val 43300"/>
              <a:gd name="adj2" fmla="val 817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camera stores pictures and video on a chip called an SD card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717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new computer tower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818109"/>
          </a:xfrm>
        </p:spPr>
        <p:txBody>
          <a:bodyPr>
            <a:noAutofit/>
          </a:bodyPr>
          <a:lstStyle/>
          <a:p>
            <a:r>
              <a:rPr lang="en-US" sz="2400" dirty="0" smtClean="0"/>
              <a:t>This year in stem lab we have new computer towers, instead of having a </a:t>
            </a:r>
            <a:r>
              <a:rPr lang="en-US" sz="2400" dirty="0" err="1" smtClean="0"/>
              <a:t>usb</a:t>
            </a:r>
            <a:r>
              <a:rPr lang="en-US" sz="2400" dirty="0" smtClean="0"/>
              <a:t> converter you can put the SD card directly into the tower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155" y="3036376"/>
            <a:ext cx="4153737" cy="3640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952" y="3036376"/>
            <a:ext cx="4144437" cy="364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21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 1 &amp; 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1515533"/>
          </a:xfrm>
        </p:spPr>
        <p:txBody>
          <a:bodyPr/>
          <a:lstStyle/>
          <a:p>
            <a:r>
              <a:rPr lang="en-US" sz="2400" dirty="0" smtClean="0"/>
              <a:t>Turn off the camera using the on/off button on the top of the camera </a:t>
            </a:r>
          </a:p>
          <a:p>
            <a:r>
              <a:rPr lang="en-US" sz="2400" dirty="0" smtClean="0"/>
              <a:t>Next, eject the SD card by lightly pressing it in then releasing 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759" y="3966633"/>
            <a:ext cx="1835131" cy="2658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732" y="2731002"/>
            <a:ext cx="2411033" cy="282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38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946" y="1239864"/>
            <a:ext cx="3960274" cy="428664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909011" y="3031958"/>
            <a:ext cx="5085347" cy="1860884"/>
          </a:xfrm>
          <a:prstGeom prst="wedgeEllipseCallout">
            <a:avLst>
              <a:gd name="adj1" fmla="val 76485"/>
              <a:gd name="adj2" fmla="val 271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After you have taken the SD card out of the camera you can put the SD card into the computer tower.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01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4 &amp;5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140" t="12594" r="54922" b="35480"/>
          <a:stretch/>
        </p:blipFill>
        <p:spPr>
          <a:xfrm>
            <a:off x="842211" y="2318084"/>
            <a:ext cx="3497314" cy="379058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18674" y="4724400"/>
            <a:ext cx="1339516" cy="365597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3561766" y="1207614"/>
            <a:ext cx="4379494" cy="1716505"/>
          </a:xfrm>
          <a:prstGeom prst="wedgeEllipseCallout">
            <a:avLst>
              <a:gd name="adj1" fmla="val -49038"/>
              <a:gd name="adj2" fmla="val 83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Once you insert the SD card into the tower, go to files and it should pop up as “Removable Disk”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-106" t="-477" r="62403" b="36217"/>
          <a:stretch/>
        </p:blipFill>
        <p:spPr>
          <a:xfrm>
            <a:off x="5346890" y="3300288"/>
            <a:ext cx="3179490" cy="3386912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8141369" y="1130968"/>
            <a:ext cx="3561348" cy="1793151"/>
          </a:xfrm>
          <a:prstGeom prst="wedgeEllipseCallout">
            <a:avLst>
              <a:gd name="adj1" fmla="val -56951"/>
              <a:gd name="adj2" fmla="val 1060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Once you click on the removable disk file you should select the “DCIM” folder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87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6 &amp; 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88" t="17225" r="35889" b="36492"/>
          <a:stretch/>
        </p:blipFill>
        <p:spPr>
          <a:xfrm>
            <a:off x="142374" y="2065867"/>
            <a:ext cx="4130843" cy="310186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38401" y="4211053"/>
            <a:ext cx="1066799" cy="20052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Callout 5"/>
          <p:cNvSpPr/>
          <p:nvPr/>
        </p:nvSpPr>
        <p:spPr>
          <a:xfrm>
            <a:off x="2676956" y="0"/>
            <a:ext cx="4178969" cy="2173705"/>
          </a:xfrm>
          <a:prstGeom prst="wedgeEllipseCallout">
            <a:avLst>
              <a:gd name="adj1" fmla="val -46029"/>
              <a:gd name="adj2" fmla="val 83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Once you’ve selected the “DCIM” folder, click on the folder with the date that is the day you used the camera.</a:t>
            </a:r>
          </a:p>
          <a:p>
            <a:pPr algn="ctr"/>
            <a:r>
              <a:rPr lang="en-US" dirty="0" smtClean="0"/>
              <a:t>(in this case its 2/9/2017)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4843" t="11069" r="16457" b="35933"/>
          <a:stretch/>
        </p:blipFill>
        <p:spPr>
          <a:xfrm>
            <a:off x="3936005" y="4211053"/>
            <a:ext cx="4378071" cy="2470484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4388746" y="2274607"/>
            <a:ext cx="2988447" cy="1943381"/>
          </a:xfrm>
          <a:prstGeom prst="wedgeEllipseCallout">
            <a:avLst>
              <a:gd name="adj1" fmla="val -28885"/>
              <a:gd name="adj2" fmla="val 1128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Now, select the photo files from around the time that you took the pictures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234" r="-491" b="5123"/>
          <a:stretch/>
        </p:blipFill>
        <p:spPr>
          <a:xfrm>
            <a:off x="7377193" y="124938"/>
            <a:ext cx="2309248" cy="3245132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9116534" y="3816657"/>
            <a:ext cx="2991173" cy="2902669"/>
          </a:xfrm>
          <a:prstGeom prst="wedgeEllipseCallout">
            <a:avLst>
              <a:gd name="adj1" fmla="val -32751"/>
              <a:gd name="adj2" fmla="val -64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the small picture icon in the bottom corner and it will show pictures of the files, making it easier to find the picture you’re looking for.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27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8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Now, after you know what photo files you want, you can highlight the ones you want then click and drag them into your learners drive.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15970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86</TotalTime>
  <Words>369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Celestial</vt:lpstr>
      <vt:lpstr>Extend power point</vt:lpstr>
      <vt:lpstr>about</vt:lpstr>
      <vt:lpstr>About the camera sd</vt:lpstr>
      <vt:lpstr>About the new computer tower</vt:lpstr>
      <vt:lpstr>Steps  1 &amp; 2 </vt:lpstr>
      <vt:lpstr>Step 3</vt:lpstr>
      <vt:lpstr>Steps 4 &amp;5</vt:lpstr>
      <vt:lpstr>Steps 6 &amp; 7</vt:lpstr>
      <vt:lpstr>Step 8 </vt:lpstr>
      <vt:lpstr>Final step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Extend power point</dc:title>
  <dc:creator>Griffin Goedde</dc:creator>
  <cp:lastModifiedBy>Einstein</cp:lastModifiedBy>
  <cp:revision>11</cp:revision>
  <dcterms:created xsi:type="dcterms:W3CDTF">2017-02-13T18:32:18Z</dcterms:created>
  <dcterms:modified xsi:type="dcterms:W3CDTF">2017-08-17T22:30:09Z</dcterms:modified>
</cp:coreProperties>
</file>